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84149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5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6651638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4526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553784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869238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92250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0387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958254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33291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755918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86961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83999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93906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79391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378509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77392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895187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3" name="breeze.wav"/>
          </p:stSnd>
        </p:sndAc>
      </p:transition>
    </mc:Choice>
    <mc:Fallback>
      <p:transition spd="slow" advClick="0" advTm="15000">
        <p:fad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E1EFA2-9AA0-4D2C-82AC-3843DF4FB389}" type="datetimeFigureOut">
              <a:rPr lang="sk-SK" smtClean="0"/>
              <a:pPr/>
              <a:t>14. 3. 2015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6EA80E-C3D7-4E2A-AD4F-B9EDD2FF02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7145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  <p:sndAc>
          <p:stSnd>
            <p:snd r:embed="rId22" name="breeze.wav"/>
          </p:stSnd>
        </p:sndAc>
      </p:transition>
    </mc:Choice>
    <mc:Fallback>
      <p:transition spd="slow" advClick="0" advTm="15000">
        <p:fade/>
        <p:sndAc>
          <p:stSnd>
            <p:snd r:embed="rId19" name="breeze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85716"/>
          </a:xfrm>
        </p:spPr>
        <p:txBody>
          <a:bodyPr/>
          <a:lstStyle/>
          <a:p>
            <a:r>
              <a:rPr lang="sk-SK" dirty="0" err="1" smtClean="0"/>
              <a:t>How</a:t>
            </a:r>
            <a:r>
              <a:rPr lang="sk-SK" dirty="0" smtClean="0"/>
              <a:t> to </a:t>
            </a:r>
            <a:r>
              <a:rPr lang="sk-SK" dirty="0" err="1" smtClean="0"/>
              <a:t>make</a:t>
            </a:r>
            <a:r>
              <a:rPr lang="sk-SK" dirty="0" smtClean="0"/>
              <a:t> </a:t>
            </a:r>
            <a:r>
              <a:rPr lang="sk-SK" dirty="0" err="1" smtClean="0"/>
              <a:t>earrings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PET </a:t>
            </a:r>
            <a:r>
              <a:rPr lang="sk-SK" dirty="0" err="1" smtClean="0"/>
              <a:t>bottles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2188081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82624" y="1463040"/>
            <a:ext cx="866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err="1" smtClean="0">
                <a:solidFill>
                  <a:srgbClr val="FF0000"/>
                </a:solidFill>
              </a:rPr>
              <a:t>Earrings</a:t>
            </a:r>
            <a:r>
              <a:rPr lang="sk-SK" sz="5400" b="1" dirty="0" smtClean="0">
                <a:solidFill>
                  <a:srgbClr val="FF0000"/>
                </a:solidFill>
              </a:rPr>
              <a:t> are </a:t>
            </a:r>
            <a:r>
              <a:rPr lang="sk-SK" sz="5400" b="1" dirty="0" err="1" smtClean="0">
                <a:solidFill>
                  <a:srgbClr val="FF0000"/>
                </a:solidFill>
              </a:rPr>
              <a:t>ready</a:t>
            </a:r>
            <a:r>
              <a:rPr lang="sk-SK" sz="5400" b="1" dirty="0" smtClean="0">
                <a:solidFill>
                  <a:srgbClr val="FF0000"/>
                </a:solidFill>
              </a:rPr>
              <a:t>!</a:t>
            </a:r>
            <a:endParaRPr lang="sk-SK" sz="5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:\DCIM\105NIKON\DSCN12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33" t="14050" r="18919" b="19635"/>
          <a:stretch/>
        </p:blipFill>
        <p:spPr bwMode="auto">
          <a:xfrm rot="20398162">
            <a:off x="7191519" y="994750"/>
            <a:ext cx="3995792" cy="2455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DCIM\105NIKON\DSCN12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39" t="15653" r="21594" b="15262"/>
          <a:stretch/>
        </p:blipFill>
        <p:spPr bwMode="auto">
          <a:xfrm rot="20656143">
            <a:off x="1865375" y="2843468"/>
            <a:ext cx="3499104" cy="2434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05NIKON\DSCN1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66" y="3291840"/>
            <a:ext cx="4353948" cy="2644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73810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7000">
        <p15:prstTrans prst="fractur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05797"/>
          </a:xfrm>
        </p:spPr>
        <p:txBody>
          <a:bodyPr/>
          <a:lstStyle/>
          <a:p>
            <a:r>
              <a:rPr lang="sk-SK" dirty="0" err="1" smtClean="0"/>
              <a:t>Thanks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461504" y="6327648"/>
            <a:ext cx="45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>
                <a:solidFill>
                  <a:schemeClr val="bg1"/>
                </a:solidFill>
              </a:rPr>
              <a:t>Martina </a:t>
            </a:r>
            <a:r>
              <a:rPr lang="sk-SK" b="1" i="1" dirty="0" err="1" smtClean="0">
                <a:solidFill>
                  <a:schemeClr val="bg1"/>
                </a:solidFill>
              </a:rPr>
              <a:t>Pepuchová</a:t>
            </a:r>
            <a:r>
              <a:rPr lang="sk-SK" b="1" i="1" dirty="0" smtClean="0">
                <a:solidFill>
                  <a:schemeClr val="bg1"/>
                </a:solidFill>
              </a:rPr>
              <a:t> and Michaela Nemcová</a:t>
            </a:r>
            <a:endParaRPr lang="sk-SK" b="1" i="1" dirty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4" y="5728016"/>
            <a:ext cx="2493264" cy="968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00813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60" t="10967" r="18160" b="20114"/>
          <a:stretch/>
        </p:blipFill>
        <p:spPr>
          <a:xfrm rot="1129251">
            <a:off x="771858" y="825650"/>
            <a:ext cx="2153273" cy="174778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955">
            <a:off x="1305409" y="2138583"/>
            <a:ext cx="2129571" cy="1597179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102">
            <a:off x="825621" y="3219787"/>
            <a:ext cx="2166322" cy="1624742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174">
            <a:off x="1384515" y="4319450"/>
            <a:ext cx="2169686" cy="1627265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324">
            <a:off x="3464877" y="4345279"/>
            <a:ext cx="2097744" cy="1573308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954">
            <a:off x="5514654" y="4139395"/>
            <a:ext cx="2036779" cy="1527585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6348">
            <a:off x="7262620" y="4280796"/>
            <a:ext cx="2033197" cy="1524897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188">
            <a:off x="8914499" y="4184347"/>
            <a:ext cx="2094156" cy="1570617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919">
            <a:off x="9151750" y="2426804"/>
            <a:ext cx="2038574" cy="1528931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3525">
            <a:off x="9145319" y="978278"/>
            <a:ext cx="1923374" cy="1442531"/>
          </a:xfrm>
          <a:prstGeom prst="rect">
            <a:avLst/>
          </a:prstGeom>
        </p:spPr>
      </p:pic>
      <p:sp useBgFill="1">
        <p:nvSpPr>
          <p:cNvPr id="23" name="BlokTextu 22"/>
          <p:cNvSpPr txBox="1"/>
          <p:nvPr/>
        </p:nvSpPr>
        <p:spPr>
          <a:xfrm>
            <a:off x="3948951" y="924994"/>
            <a:ext cx="4151086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>
                <a:solidFill>
                  <a:schemeClr val="bg1"/>
                </a:solidFill>
              </a:rPr>
              <a:t>We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need</a:t>
            </a:r>
            <a:r>
              <a:rPr lang="sk-SK" sz="2400" b="1" dirty="0" smtClean="0">
                <a:solidFill>
                  <a:schemeClr val="bg1"/>
                </a:solidFill>
              </a:rPr>
              <a:t>: </a:t>
            </a:r>
            <a:endParaRPr lang="sk-SK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 err="1" smtClean="0">
                <a:solidFill>
                  <a:schemeClr val="bg1"/>
                </a:solidFill>
              </a:rPr>
              <a:t>Empty</a:t>
            </a:r>
            <a:r>
              <a:rPr lang="sk-SK" sz="2000" dirty="0" smtClean="0">
                <a:solidFill>
                  <a:schemeClr val="bg1"/>
                </a:solidFill>
              </a:rPr>
              <a:t> PET </a:t>
            </a:r>
            <a:r>
              <a:rPr lang="sk-SK" sz="2000" dirty="0" err="1" smtClean="0">
                <a:solidFill>
                  <a:schemeClr val="bg1"/>
                </a:solidFill>
              </a:rPr>
              <a:t>bottles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 err="1" smtClean="0">
                <a:solidFill>
                  <a:schemeClr val="bg1"/>
                </a:solidFill>
              </a:rPr>
              <a:t>Scissors</a:t>
            </a:r>
            <a:r>
              <a:rPr lang="sk-SK" sz="2000" dirty="0" smtClean="0">
                <a:solidFill>
                  <a:schemeClr val="bg1"/>
                </a:solidFill>
              </a:rPr>
              <a:t> and </a:t>
            </a:r>
            <a:r>
              <a:rPr lang="sk-SK" sz="2000" dirty="0" err="1" smtClean="0">
                <a:solidFill>
                  <a:schemeClr val="bg1"/>
                </a:solidFill>
              </a:rPr>
              <a:t>pliers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 err="1" smtClean="0">
                <a:solidFill>
                  <a:schemeClr val="bg1"/>
                </a:solidFill>
              </a:rPr>
              <a:t>Candle</a:t>
            </a:r>
            <a:r>
              <a:rPr lang="sk-SK" sz="2000" dirty="0" smtClean="0">
                <a:solidFill>
                  <a:schemeClr val="bg1"/>
                </a:solidFill>
              </a:rPr>
              <a:t> and </a:t>
            </a:r>
            <a:r>
              <a:rPr lang="sk-SK" sz="2000" dirty="0" err="1" smtClean="0">
                <a:solidFill>
                  <a:schemeClr val="bg1"/>
                </a:solidFill>
              </a:rPr>
              <a:t>lighter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 err="1" smtClean="0">
                <a:solidFill>
                  <a:schemeClr val="bg1"/>
                </a:solidFill>
              </a:rPr>
              <a:t>Glue</a:t>
            </a:r>
            <a:r>
              <a:rPr lang="sk-SK" sz="2000" dirty="0" smtClean="0">
                <a:solidFill>
                  <a:schemeClr val="bg1"/>
                </a:solidFill>
              </a:rPr>
              <a:t> and </a:t>
            </a:r>
            <a:r>
              <a:rPr lang="sk-SK" sz="2000" dirty="0" err="1" smtClean="0">
                <a:solidFill>
                  <a:schemeClr val="bg1"/>
                </a:solidFill>
              </a:rPr>
              <a:t>pin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 err="1" smtClean="0">
                <a:solidFill>
                  <a:schemeClr val="bg1"/>
                </a:solidFill>
              </a:rPr>
              <a:t>Small</a:t>
            </a:r>
            <a:r>
              <a:rPr lang="sk-SK" sz="2000" dirty="0" smtClean="0">
                <a:solidFill>
                  <a:schemeClr val="bg1"/>
                </a:solidFill>
              </a:rPr>
              <a:t> and big </a:t>
            </a:r>
            <a:r>
              <a:rPr lang="sk-SK" sz="2000" dirty="0" err="1" smtClean="0">
                <a:solidFill>
                  <a:schemeClr val="bg1"/>
                </a:solidFill>
              </a:rPr>
              <a:t>rings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bg1"/>
                </a:solidFill>
              </a:rPr>
              <a:t>E</a:t>
            </a:r>
            <a:r>
              <a:rPr lang="sk-SK" sz="2000" dirty="0" err="1" smtClean="0">
                <a:solidFill>
                  <a:schemeClr val="bg1"/>
                </a:solidFill>
              </a:rPr>
              <a:t>arring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hooks</a:t>
            </a:r>
            <a:endParaRPr lang="sk-SK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2448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7" t="3975" r="3670" b="25810"/>
          <a:stretch/>
        </p:blipFill>
        <p:spPr>
          <a:xfrm>
            <a:off x="6078072" y="744449"/>
            <a:ext cx="5464884" cy="3288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BlokTextu 2"/>
          <p:cNvSpPr txBox="1"/>
          <p:nvPr/>
        </p:nvSpPr>
        <p:spPr>
          <a:xfrm>
            <a:off x="848720" y="1689325"/>
            <a:ext cx="42062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</a:rPr>
              <a:t>1.</a:t>
            </a:r>
            <a:r>
              <a:rPr lang="sk-SK" sz="4400" b="1" dirty="0" smtClean="0">
                <a:solidFill>
                  <a:srgbClr val="FF0000"/>
                </a:solidFill>
              </a:rPr>
              <a:t> </a:t>
            </a:r>
            <a:r>
              <a:rPr lang="sk-SK" sz="3600" dirty="0" err="1" smtClean="0"/>
              <a:t>Cut</a:t>
            </a:r>
            <a:r>
              <a:rPr lang="sk-SK" sz="3600" dirty="0" smtClean="0"/>
              <a:t> </a:t>
            </a:r>
            <a:r>
              <a:rPr lang="sk-SK" sz="3600" dirty="0" err="1" smtClean="0"/>
              <a:t>small</a:t>
            </a:r>
            <a:r>
              <a:rPr lang="sk-SK" sz="3600" dirty="0" smtClean="0"/>
              <a:t> </a:t>
            </a:r>
            <a:r>
              <a:rPr lang="sk-SK" sz="3600" dirty="0" err="1" smtClean="0"/>
              <a:t>circles</a:t>
            </a:r>
            <a:r>
              <a:rPr lang="sk-SK" sz="3600" dirty="0" smtClean="0"/>
              <a:t> </a:t>
            </a:r>
            <a:r>
              <a:rPr lang="sk-SK" sz="3600" dirty="0" err="1" smtClean="0"/>
              <a:t>different</a:t>
            </a:r>
            <a:r>
              <a:rPr lang="sk-SK" sz="3600" dirty="0" smtClean="0"/>
              <a:t> </a:t>
            </a:r>
            <a:r>
              <a:rPr lang="sk-SK" sz="3600" dirty="0" err="1" smtClean="0"/>
              <a:t>size</a:t>
            </a:r>
            <a:r>
              <a:rPr lang="sk-SK" sz="3600" dirty="0"/>
              <a:t> </a:t>
            </a:r>
            <a:r>
              <a:rPr lang="sk-SK" sz="3600" dirty="0" smtClean="0"/>
              <a:t>and </a:t>
            </a:r>
            <a:r>
              <a:rPr lang="sk-SK" sz="3600" dirty="0" err="1" smtClean="0"/>
              <a:t>different</a:t>
            </a:r>
            <a:r>
              <a:rPr lang="sk-SK" sz="3600" dirty="0" smtClean="0"/>
              <a:t> </a:t>
            </a:r>
            <a:r>
              <a:rPr lang="sk-SK" sz="3600" dirty="0" err="1" smtClean="0"/>
              <a:t>collors</a:t>
            </a:r>
            <a:r>
              <a:rPr lang="sk-SK" sz="3600" dirty="0" smtClean="0"/>
              <a:t> </a:t>
            </a:r>
            <a:r>
              <a:rPr lang="sk-SK" sz="3600" dirty="0" err="1" smtClean="0"/>
              <a:t>from</a:t>
            </a:r>
            <a:r>
              <a:rPr lang="sk-SK" sz="3600" dirty="0" smtClean="0"/>
              <a:t> </a:t>
            </a:r>
            <a:r>
              <a:rPr lang="sk-SK" sz="3600" dirty="0"/>
              <a:t>PET </a:t>
            </a:r>
            <a:r>
              <a:rPr lang="sk-SK" sz="3600" dirty="0" err="1"/>
              <a:t>bottles</a:t>
            </a:r>
            <a:r>
              <a:rPr lang="sk-SK" sz="3600" dirty="0"/>
              <a:t>.</a:t>
            </a:r>
            <a:endParaRPr lang="sk-SK" sz="5400" b="1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1" y="2827688"/>
            <a:ext cx="3461273" cy="2595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ahnutá šípka doľava 4"/>
          <p:cNvSpPr/>
          <p:nvPr/>
        </p:nvSpPr>
        <p:spPr>
          <a:xfrm>
            <a:off x="8527556" y="3485478"/>
            <a:ext cx="1452283" cy="16459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9582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55" b="17881"/>
          <a:stretch/>
        </p:blipFill>
        <p:spPr>
          <a:xfrm>
            <a:off x="6332668" y="957430"/>
            <a:ext cx="3248809" cy="1753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68" y="2213384"/>
            <a:ext cx="3030071" cy="2272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68" y="3692561"/>
            <a:ext cx="3004969" cy="225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BlokTextu 6"/>
          <p:cNvSpPr txBox="1"/>
          <p:nvPr/>
        </p:nvSpPr>
        <p:spPr>
          <a:xfrm>
            <a:off x="1158240" y="2056998"/>
            <a:ext cx="5174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</a:rPr>
              <a:t>2.</a:t>
            </a:r>
            <a:r>
              <a:rPr lang="sk-SK" sz="3200" dirty="0"/>
              <a:t> </a:t>
            </a:r>
            <a:r>
              <a:rPr lang="sk-SK" sz="3600" dirty="0" err="1"/>
              <a:t>Light</a:t>
            </a:r>
            <a:r>
              <a:rPr lang="sk-SK" sz="3200" dirty="0" smtClean="0"/>
              <a:t> </a:t>
            </a:r>
            <a:r>
              <a:rPr lang="sk-SK" sz="3600" dirty="0" err="1"/>
              <a:t>the</a:t>
            </a:r>
            <a:r>
              <a:rPr lang="sk-SK" sz="3600" dirty="0"/>
              <a:t> </a:t>
            </a:r>
            <a:r>
              <a:rPr lang="sk-SK" sz="3600" dirty="0" err="1"/>
              <a:t>candle</a:t>
            </a:r>
            <a:r>
              <a:rPr lang="sk-SK" sz="3600" dirty="0"/>
              <a:t>, </a:t>
            </a:r>
            <a:r>
              <a:rPr lang="sk-SK" sz="3600" dirty="0" err="1"/>
              <a:t>take</a:t>
            </a:r>
            <a:r>
              <a:rPr lang="sk-SK" sz="3600" dirty="0"/>
              <a:t> </a:t>
            </a:r>
            <a:r>
              <a:rPr lang="sk-SK" sz="3600" dirty="0" err="1"/>
              <a:t>the</a:t>
            </a:r>
            <a:r>
              <a:rPr lang="sk-SK" sz="3600" dirty="0"/>
              <a:t> </a:t>
            </a:r>
            <a:r>
              <a:rPr lang="sk-SK" sz="3600" dirty="0" err="1"/>
              <a:t>circles</a:t>
            </a:r>
            <a:r>
              <a:rPr lang="sk-SK" sz="3600" dirty="0"/>
              <a:t> </a:t>
            </a:r>
            <a:r>
              <a:rPr lang="sk-SK" sz="3600" dirty="0" err="1"/>
              <a:t>with</a:t>
            </a:r>
            <a:r>
              <a:rPr lang="sk-SK" sz="3600" dirty="0"/>
              <a:t> </a:t>
            </a:r>
            <a:r>
              <a:rPr lang="sk-SK" sz="3600" dirty="0" err="1"/>
              <a:t>the</a:t>
            </a:r>
            <a:r>
              <a:rPr lang="sk-SK" sz="3600" dirty="0"/>
              <a:t> </a:t>
            </a:r>
            <a:r>
              <a:rPr lang="sk-SK" sz="3600" dirty="0" err="1"/>
              <a:t>pliers</a:t>
            </a:r>
            <a:r>
              <a:rPr lang="sk-SK" sz="3600" dirty="0"/>
              <a:t> and </a:t>
            </a:r>
            <a:r>
              <a:rPr lang="sk-SK" sz="3600" dirty="0" err="1"/>
              <a:t>warm</a:t>
            </a:r>
            <a:r>
              <a:rPr lang="sk-SK" sz="3600" dirty="0"/>
              <a:t> </a:t>
            </a:r>
            <a:r>
              <a:rPr lang="sk-SK" sz="3600" dirty="0" err="1"/>
              <a:t>them</a:t>
            </a:r>
            <a:r>
              <a:rPr lang="sk-SK" sz="3600" dirty="0"/>
              <a:t> on </a:t>
            </a:r>
            <a:r>
              <a:rPr lang="sk-SK" sz="3600" dirty="0" err="1"/>
              <a:t>the</a:t>
            </a:r>
            <a:r>
              <a:rPr lang="sk-SK" sz="3600" dirty="0"/>
              <a:t> </a:t>
            </a:r>
            <a:r>
              <a:rPr lang="sk-SK" sz="3600" dirty="0" err="1"/>
              <a:t>fire</a:t>
            </a:r>
            <a:r>
              <a:rPr lang="sk-SK" sz="3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038918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0" t="15998" r="1646" b="18996"/>
          <a:stretch/>
        </p:blipFill>
        <p:spPr>
          <a:xfrm rot="21154086">
            <a:off x="1806989" y="1161825"/>
            <a:ext cx="8635098" cy="4313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BlokTextu 2"/>
          <p:cNvSpPr txBox="1"/>
          <p:nvPr/>
        </p:nvSpPr>
        <p:spPr>
          <a:xfrm>
            <a:off x="1219200" y="865632"/>
            <a:ext cx="408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After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warming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</p:spTree>
    <p:extLst>
      <p:ext uri="{BB962C8B-B14F-4D97-AF65-F5344CB8AC3E}">
        <p14:creationId xmlns="" xmlns:p14="http://schemas.microsoft.com/office/powerpoint/2010/main" val="8690468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7000">
        <p15:prstTrans prst="fractur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23" y="849854"/>
            <a:ext cx="2818501" cy="2113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48" y="1999576"/>
            <a:ext cx="2571077" cy="1928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321" b="20228"/>
          <a:stretch/>
        </p:blipFill>
        <p:spPr>
          <a:xfrm>
            <a:off x="8197325" y="3572883"/>
            <a:ext cx="2809539" cy="2107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ahnutá šípka doprava 4"/>
          <p:cNvSpPr/>
          <p:nvPr/>
        </p:nvSpPr>
        <p:spPr>
          <a:xfrm>
            <a:off x="6642846" y="3412864"/>
            <a:ext cx="1427182" cy="17696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385050" y="2173558"/>
            <a:ext cx="4432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</a:rPr>
              <a:t>3. </a:t>
            </a:r>
            <a:r>
              <a:rPr lang="sk-SK" sz="3600" dirty="0" err="1"/>
              <a:t>S</a:t>
            </a:r>
            <a:r>
              <a:rPr lang="sk-SK" sz="3600" dirty="0" err="1" smtClean="0"/>
              <a:t>tick</a:t>
            </a:r>
            <a:r>
              <a:rPr lang="sk-SK" sz="3600" dirty="0" smtClean="0"/>
              <a:t> </a:t>
            </a:r>
            <a:r>
              <a:rPr lang="sk-SK" sz="3600" dirty="0" err="1" smtClean="0"/>
              <a:t>the</a:t>
            </a:r>
            <a:r>
              <a:rPr lang="sk-SK" sz="3600" dirty="0" smtClean="0"/>
              <a:t> </a:t>
            </a:r>
            <a:r>
              <a:rPr lang="sk-SK" sz="3600" dirty="0" err="1" smtClean="0"/>
              <a:t>plastic</a:t>
            </a:r>
            <a:r>
              <a:rPr lang="sk-SK" sz="3600" dirty="0" smtClean="0"/>
              <a:t> </a:t>
            </a:r>
            <a:r>
              <a:rPr lang="sk-SK" sz="3600" dirty="0" err="1" smtClean="0"/>
              <a:t>circles</a:t>
            </a:r>
            <a:r>
              <a:rPr lang="sk-SK" sz="3600" dirty="0" smtClean="0"/>
              <a:t> </a:t>
            </a:r>
            <a:r>
              <a:rPr lang="sk-SK" sz="3600" dirty="0" err="1" smtClean="0"/>
              <a:t>together</a:t>
            </a:r>
            <a:r>
              <a:rPr lang="sk-SK" sz="3600" dirty="0" smtClean="0"/>
              <a:t> </a:t>
            </a:r>
            <a:r>
              <a:rPr lang="sk-SK" sz="3600" dirty="0" err="1" smtClean="0"/>
              <a:t>with</a:t>
            </a:r>
            <a:r>
              <a:rPr lang="sk-SK" sz="3600" dirty="0" smtClean="0"/>
              <a:t> </a:t>
            </a:r>
            <a:r>
              <a:rPr lang="sk-SK" sz="3600" dirty="0" err="1" smtClean="0"/>
              <a:t>special</a:t>
            </a:r>
            <a:r>
              <a:rPr lang="sk-SK" sz="3600" dirty="0" smtClean="0"/>
              <a:t> </a:t>
            </a:r>
            <a:r>
              <a:rPr lang="sk-SK" sz="3600" dirty="0" err="1" smtClean="0"/>
              <a:t>glue</a:t>
            </a:r>
            <a:r>
              <a:rPr lang="sk-SK" sz="3600" dirty="0" smtClean="0"/>
              <a:t>.</a:t>
            </a:r>
            <a:endParaRPr lang="sk-SK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7305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88" y="839099"/>
            <a:ext cx="3313355" cy="2485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68" y="2463501"/>
            <a:ext cx="4116594" cy="3087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BlokTextu 3"/>
          <p:cNvSpPr txBox="1"/>
          <p:nvPr/>
        </p:nvSpPr>
        <p:spPr>
          <a:xfrm>
            <a:off x="1635162" y="1975899"/>
            <a:ext cx="4109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</a:rPr>
              <a:t>4. </a:t>
            </a:r>
            <a:r>
              <a:rPr lang="sk-SK" sz="3600" dirty="0"/>
              <a:t>P</a:t>
            </a:r>
            <a:r>
              <a:rPr lang="sk-SK" sz="3600" dirty="0" smtClean="0"/>
              <a:t>ierce </a:t>
            </a:r>
            <a:r>
              <a:rPr lang="sk-SK" sz="3600" dirty="0" err="1" smtClean="0"/>
              <a:t>the</a:t>
            </a:r>
            <a:r>
              <a:rPr lang="sk-SK" sz="3600" dirty="0" smtClean="0"/>
              <a:t> top </a:t>
            </a:r>
            <a:r>
              <a:rPr lang="sk-SK" sz="3600" dirty="0" err="1" smtClean="0"/>
              <a:t>of</a:t>
            </a:r>
            <a:r>
              <a:rPr lang="sk-SK" sz="3600" dirty="0" smtClean="0"/>
              <a:t> </a:t>
            </a:r>
            <a:r>
              <a:rPr lang="sk-SK" sz="3600" dirty="0" err="1" smtClean="0"/>
              <a:t>the</a:t>
            </a:r>
            <a:r>
              <a:rPr lang="sk-SK" sz="3600" dirty="0" smtClean="0"/>
              <a:t> </a:t>
            </a:r>
            <a:r>
              <a:rPr lang="sk-SK" sz="3600" dirty="0" err="1" smtClean="0"/>
              <a:t>earring</a:t>
            </a:r>
            <a:r>
              <a:rPr lang="sk-SK" sz="3600" dirty="0" smtClean="0"/>
              <a:t> </a:t>
            </a:r>
            <a:r>
              <a:rPr lang="sk-SK" sz="3600" dirty="0" err="1" smtClean="0"/>
              <a:t>with</a:t>
            </a:r>
            <a:r>
              <a:rPr lang="sk-SK" sz="3600" dirty="0" smtClean="0"/>
              <a:t> a </a:t>
            </a:r>
            <a:r>
              <a:rPr lang="sk-SK" sz="3600" dirty="0" err="1" smtClean="0"/>
              <a:t>pin</a:t>
            </a:r>
            <a:r>
              <a:rPr lang="sk-SK" sz="3600" dirty="0" smtClean="0"/>
              <a:t>.</a:t>
            </a:r>
            <a:endParaRPr lang="sk-SK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4403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48" y="774550"/>
            <a:ext cx="3141234" cy="2355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2752073"/>
            <a:ext cx="3053019" cy="2289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12" y="3832411"/>
            <a:ext cx="2560319" cy="1920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52" y="11009375"/>
            <a:ext cx="2768297" cy="207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ahnutá šípka doprava 5"/>
          <p:cNvSpPr/>
          <p:nvPr/>
        </p:nvSpPr>
        <p:spPr>
          <a:xfrm>
            <a:off x="8147121" y="4732554"/>
            <a:ext cx="697455" cy="10112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598400" y="1837813"/>
            <a:ext cx="3838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</a:rPr>
              <a:t>5.</a:t>
            </a:r>
            <a:r>
              <a:rPr lang="sk-SK" sz="3600" dirty="0" smtClean="0"/>
              <a:t>Put a </a:t>
            </a:r>
            <a:r>
              <a:rPr lang="sk-SK" sz="3600" dirty="0" err="1" smtClean="0"/>
              <a:t>bigger</a:t>
            </a:r>
            <a:r>
              <a:rPr lang="sk-SK" sz="3600" dirty="0" smtClean="0"/>
              <a:t> metal ring </a:t>
            </a:r>
            <a:r>
              <a:rPr lang="sk-SK" sz="3600" dirty="0" err="1" smtClean="0"/>
              <a:t>into</a:t>
            </a:r>
            <a:r>
              <a:rPr lang="sk-SK" sz="3600" dirty="0" smtClean="0"/>
              <a:t> </a:t>
            </a:r>
            <a:r>
              <a:rPr lang="sk-SK" sz="3600" dirty="0" err="1" smtClean="0"/>
              <a:t>the</a:t>
            </a:r>
            <a:r>
              <a:rPr lang="sk-SK" sz="3600" dirty="0" smtClean="0"/>
              <a:t> hole, </a:t>
            </a:r>
            <a:r>
              <a:rPr lang="sk-SK" sz="3600" dirty="0" err="1" smtClean="0"/>
              <a:t>then</a:t>
            </a:r>
            <a:r>
              <a:rPr lang="sk-SK" sz="3600" dirty="0" smtClean="0"/>
              <a:t> </a:t>
            </a:r>
            <a:r>
              <a:rPr lang="sk-SK" sz="3600" dirty="0" err="1" smtClean="0"/>
              <a:t>smaller</a:t>
            </a:r>
            <a:r>
              <a:rPr lang="sk-SK" sz="3600" dirty="0" smtClean="0"/>
              <a:t> </a:t>
            </a:r>
            <a:r>
              <a:rPr lang="sk-SK" sz="3600" dirty="0" err="1" smtClean="0"/>
              <a:t>one</a:t>
            </a:r>
            <a:r>
              <a:rPr lang="sk-SK" sz="3600" dirty="0" smtClean="0"/>
              <a:t>.</a:t>
            </a:r>
            <a:endParaRPr lang="sk-SK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2621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55776" y="2231136"/>
            <a:ext cx="474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</a:rPr>
              <a:t>6.</a:t>
            </a:r>
            <a:r>
              <a:rPr lang="sk-SK" sz="4400" dirty="0"/>
              <a:t> </a:t>
            </a:r>
            <a:r>
              <a:rPr lang="sk-SK" sz="3600" dirty="0" err="1"/>
              <a:t>P</a:t>
            </a:r>
            <a:r>
              <a:rPr lang="sk-SK" sz="3600" dirty="0" err="1" smtClean="0"/>
              <a:t>ut</a:t>
            </a:r>
            <a:r>
              <a:rPr lang="sk-SK" sz="3600" dirty="0" smtClean="0"/>
              <a:t> a </a:t>
            </a:r>
            <a:r>
              <a:rPr lang="sk-SK" sz="3600" dirty="0" err="1" smtClean="0"/>
              <a:t>hook</a:t>
            </a:r>
            <a:r>
              <a:rPr lang="sk-SK" sz="3600" dirty="0" smtClean="0"/>
              <a:t> in </a:t>
            </a:r>
            <a:r>
              <a:rPr lang="sk-SK" sz="3600" dirty="0" err="1" smtClean="0"/>
              <a:t>the</a:t>
            </a:r>
            <a:r>
              <a:rPr lang="sk-SK" sz="3600" dirty="0" smtClean="0"/>
              <a:t> </a:t>
            </a:r>
            <a:r>
              <a:rPr lang="sk-SK" sz="3600" dirty="0" err="1" smtClean="0"/>
              <a:t>smaller</a:t>
            </a:r>
            <a:r>
              <a:rPr lang="sk-SK" sz="3600" dirty="0" smtClean="0"/>
              <a:t> ring in </a:t>
            </a:r>
            <a:r>
              <a:rPr lang="sk-SK" sz="3600" dirty="0" err="1" smtClean="0"/>
              <a:t>the</a:t>
            </a:r>
            <a:r>
              <a:rPr lang="sk-SK" sz="3600" dirty="0" smtClean="0"/>
              <a:t> </a:t>
            </a:r>
            <a:r>
              <a:rPr lang="sk-SK" sz="3600" dirty="0" err="1" smtClean="0"/>
              <a:t>earring</a:t>
            </a:r>
            <a:r>
              <a:rPr lang="sk-SK" sz="3600" dirty="0" smtClean="0"/>
              <a:t>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74" y="1804417"/>
            <a:ext cx="4290623" cy="321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5309310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15000">
        <p15:prstTrans prst="fractur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ký motív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126</Words>
  <Application>Microsoft Office PowerPoint</Application>
  <PresentationFormat>Vlastná</PresentationFormat>
  <Paragraphs>18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Organický motív</vt:lpstr>
      <vt:lpstr>How to make earrings from PET bottles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Thanks for your attention.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earrings</dc:title>
  <dc:creator>inf2ziak</dc:creator>
  <cp:lastModifiedBy>Alenka</cp:lastModifiedBy>
  <cp:revision>22</cp:revision>
  <dcterms:created xsi:type="dcterms:W3CDTF">2014-10-20T08:06:42Z</dcterms:created>
  <dcterms:modified xsi:type="dcterms:W3CDTF">2015-03-14T13:41:57Z</dcterms:modified>
</cp:coreProperties>
</file>